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91846-D6A4-FC42-3CA3-2694D3443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FAD8B7-ECD5-E62A-3F82-99D5B5FD0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90834-DD67-FB00-99FD-7399BF2A0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E039-4DF8-47D8-B305-A60DAF5AA3E9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15429-0956-D5D1-ACE6-03E846609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5DF6B-7239-E1C2-2018-D0DCDFB31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A252-AEF7-44C7-AE85-A365A60C6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645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81C5C-52D3-E41F-FDE8-C5CEB67B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4098B8-597B-CD79-E0E3-14A8C9692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B4C80-2CDD-8B8D-1087-64BC6D5F9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E039-4DF8-47D8-B305-A60DAF5AA3E9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11A82-32AE-24BB-E7AF-E11DA789C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37A58-64DE-D883-4A0F-74D06333F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A252-AEF7-44C7-AE85-A365A60C6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77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98F7FF-8D3B-1986-1F55-AB57986D6F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66E59F-89C3-DFAF-3FAF-718C95AC4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7619F-723C-8AD7-4558-9F3E17534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E039-4DF8-47D8-B305-A60DAF5AA3E9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5D6A9-16DC-B1EC-3610-14660A50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B2994-CB1F-A181-71C8-DCAA232B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A252-AEF7-44C7-AE85-A365A60C6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17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A68C8-C67D-FE95-7AFA-1F9C363EB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EC15D-FC21-2351-E1FA-1F2A516A7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04A5D-274E-726D-7FA6-343A9A708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E039-4DF8-47D8-B305-A60DAF5AA3E9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79833-72AE-581A-59C4-F119A336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ED8FB-617A-A0CB-F6BE-8325E0BC2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A252-AEF7-44C7-AE85-A365A60C6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22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81C3-F184-1DA0-1840-B8F2B2444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A8FAC-501C-5896-5421-B145652C1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D4CE1-4F11-C6B2-1BAC-723839865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E039-4DF8-47D8-B305-A60DAF5AA3E9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03508-90E2-02CC-1ACC-C560C61CB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25B20-57C5-2903-A2F6-155ACA550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A252-AEF7-44C7-AE85-A365A60C6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79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DD63-F765-2D7E-03F9-8E9DA52BA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15606-6B6F-17E6-5294-825DE766B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093910-DAB2-5DC3-FCB9-989B2900B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023DF-3FAB-1587-3FF3-F60E7E88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E039-4DF8-47D8-B305-A60DAF5AA3E9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635D7-5B6E-5D46-94F6-6359C0EC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05849-2AC3-D81E-601B-1E31D60D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A252-AEF7-44C7-AE85-A365A60C6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06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AA0F3-34D5-64F3-018D-9F321BA40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576ED-1A2B-BBD4-0B7D-2F90926A1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82D13-70EA-29C7-135E-090764DA3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47FEAA-6EC8-A1E1-45E5-5646CA385F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03BAA-83C6-96BF-030B-E58E9876A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1AEE06-7B5F-2F52-71A5-A562EA2CC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E039-4DF8-47D8-B305-A60DAF5AA3E9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256A99-84AC-56B3-863B-EBE9EE79B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3A91B-17F3-D02E-755C-EE8E91D9D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A252-AEF7-44C7-AE85-A365A60C6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06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18D1A-32F7-C3B4-B5A2-79F26A725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204D70-FA16-C667-5B38-D72DA766E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E039-4DF8-47D8-B305-A60DAF5AA3E9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77EFF-25F9-DB55-C7F8-B71CD3A8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72857-8FFA-B7A9-7806-192337D6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A252-AEF7-44C7-AE85-A365A60C6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29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FAA4F2-6D5C-B05B-3477-826512440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E039-4DF8-47D8-B305-A60DAF5AA3E9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F19747-626E-41AE-E3AB-A22F1B95A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33FA5-1D8A-FC4C-FD56-3B7CF52C4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A252-AEF7-44C7-AE85-A365A60C6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59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0CE7E-6116-61EF-798D-4CCF7D63B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CA3CA-DEA4-2DB4-4A1F-76B743502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B655C-B9F7-3094-40F2-FCE8FF79E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502A78-20FF-E23D-542C-C5FF19B3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E039-4DF8-47D8-B305-A60DAF5AA3E9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ECA10A-9D00-9D90-9576-B4FA3DDC1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37112-7E7E-89D1-6695-6483BE3E2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A252-AEF7-44C7-AE85-A365A60C6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1E8A9-DC52-BA3B-7AF1-0756DAD67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052A75-EB48-8FBA-4956-F0A3A547A1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35534-0A4D-3565-BCC1-769D05954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2DBBA-6CC8-4B50-2C7D-D8D009E4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E039-4DF8-47D8-B305-A60DAF5AA3E9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88C60-C1D6-252E-0112-9B0AAE55C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3DBE7-65C3-3359-34E6-95504326C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A252-AEF7-44C7-AE85-A365A60C6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30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C784BE-A1D6-C927-6B7B-D8B92BEFB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0515D-652A-BEDE-1E2F-BFC176774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91BA7-64C9-E4D5-DA95-A246AFEA03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25E039-4DF8-47D8-B305-A60DAF5AA3E9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3789C-A492-1A5D-0487-4F51CF311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DDB48-996E-4157-7C84-89F8ADE55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8AA252-AEF7-44C7-AE85-A365A60C6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52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897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222C90FD486E4A9C533B8E7E2779D9" ma:contentTypeVersion="20" ma:contentTypeDescription="Create a new document." ma:contentTypeScope="" ma:versionID="d69c4b2c297b4dcb3cb6ce80a054e132">
  <xsd:schema xmlns:xsd="http://www.w3.org/2001/XMLSchema" xmlns:xs="http://www.w3.org/2001/XMLSchema" xmlns:p="http://schemas.microsoft.com/office/2006/metadata/properties" xmlns:ns2="3b8a7f33-1c80-481b-a58b-649100b5f50b" xmlns:ns3="a5729e16-9392-47d8-ab9b-460dbe27fcb4" xmlns:ns4="237207ff-4a40-44e0-8a30-4697b66eb2a3" targetNamespace="http://schemas.microsoft.com/office/2006/metadata/properties" ma:root="true" ma:fieldsID="ea57d8639f5bf13fb801fc65a9300045" ns2:_="" ns3:_="" ns4:_="">
    <xsd:import namespace="3b8a7f33-1c80-481b-a58b-649100b5f50b"/>
    <xsd:import namespace="a5729e16-9392-47d8-ab9b-460dbe27fcb4"/>
    <xsd:import namespace="237207ff-4a40-44e0-8a30-4697b66eb2a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8a7f33-1c80-481b-a58b-649100b5f50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729e16-9392-47d8-ab9b-460dbe27fc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bcb87ebb-8367-4ed0-869c-afdb8548b3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207ff-4a40-44e0-8a30-4697b66eb2a3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fd9378d3-7913-48b3-9b88-01b08c235d64}" ma:internalName="TaxCatchAll" ma:showField="CatchAllData" ma:web="237207ff-4a40-44e0-8a30-4697b66eb2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b8a7f33-1c80-481b-a58b-649100b5f50b">
      <UserInfo>
        <DisplayName/>
        <AccountId xsi:nil="true"/>
        <AccountType/>
      </UserInfo>
    </SharedWithUsers>
    <TaxCatchAll xmlns="237207ff-4a40-44e0-8a30-4697b66eb2a3" xsi:nil="true"/>
    <lcf76f155ced4ddcb4097134ff3c332f xmlns="a5729e16-9392-47d8-ab9b-460dbe27fc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FEB5A2E-35F1-45AC-8958-7B1B4E32A1B3}"/>
</file>

<file path=customXml/itemProps2.xml><?xml version="1.0" encoding="utf-8"?>
<ds:datastoreItem xmlns:ds="http://schemas.openxmlformats.org/officeDocument/2006/customXml" ds:itemID="{6878461B-36A2-42D2-B573-C37AAD9F45F4}"/>
</file>

<file path=customXml/itemProps3.xml><?xml version="1.0" encoding="utf-8"?>
<ds:datastoreItem xmlns:ds="http://schemas.openxmlformats.org/officeDocument/2006/customXml" ds:itemID="{2F098312-9F35-413C-871E-C03199B552E5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Naomi Greenwood</dc:creator>
  <cp:lastModifiedBy>Naomi Greenwood</cp:lastModifiedBy>
  <cp:revision>1</cp:revision>
  <dcterms:created xsi:type="dcterms:W3CDTF">2025-06-18T10:59:52Z</dcterms:created>
  <dcterms:modified xsi:type="dcterms:W3CDTF">2025-06-18T11:01:10Z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1470800</vt:r8>
  </property>
  <property fmtid="{D5CDD505-2E9C-101B-9397-08002B2CF9AE}" pid="3" name="ContentTypeId">
    <vt:lpwstr>0x010100E4222C90FD486E4A9C533B8E7E2779D9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