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3" r:id="rId23"/>
    <p:sldId id="276" r:id="rId24"/>
    <p:sldId id="277" r:id="rId25"/>
    <p:sldId id="279" r:id="rId26"/>
    <p:sldId id="278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6195E-667D-4D92-A222-F1743C326451}" v="87" dt="2025-06-27T14:04:13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Greenwood" userId="74e6a2f4-205c-4b5d-92b5-d9aba8e9faaf" providerId="ADAL" clId="{2A16195E-667D-4D92-A222-F1743C326451}"/>
    <pc:docChg chg="custSel addSld modSld sldOrd">
      <pc:chgData name="Naomi Greenwood" userId="74e6a2f4-205c-4b5d-92b5-d9aba8e9faaf" providerId="ADAL" clId="{2A16195E-667D-4D92-A222-F1743C326451}" dt="2025-06-27T14:04:13.283" v="261"/>
      <pc:docMkLst>
        <pc:docMk/>
      </pc:docMkLst>
      <pc:sldChg chg="setBg">
        <pc:chgData name="Naomi Greenwood" userId="74e6a2f4-205c-4b5d-92b5-d9aba8e9faaf" providerId="ADAL" clId="{2A16195E-667D-4D92-A222-F1743C326451}" dt="2025-06-27T13:20:37.288" v="249"/>
        <pc:sldMkLst>
          <pc:docMk/>
          <pc:sldMk cId="3823637333" sldId="259"/>
        </pc:sldMkLst>
      </pc:sldChg>
      <pc:sldChg chg="new setBg">
        <pc:chgData name="Naomi Greenwood" userId="74e6a2f4-205c-4b5d-92b5-d9aba8e9faaf" providerId="ADAL" clId="{2A16195E-667D-4D92-A222-F1743C326451}" dt="2025-06-27T12:55:33.522" v="3"/>
        <pc:sldMkLst>
          <pc:docMk/>
          <pc:sldMk cId="1431991201" sldId="261"/>
        </pc:sldMkLst>
      </pc:sldChg>
      <pc:sldChg chg="new setBg">
        <pc:chgData name="Naomi Greenwood" userId="74e6a2f4-205c-4b5d-92b5-d9aba8e9faaf" providerId="ADAL" clId="{2A16195E-667D-4D92-A222-F1743C326451}" dt="2025-06-27T12:55:53.481" v="7"/>
        <pc:sldMkLst>
          <pc:docMk/>
          <pc:sldMk cId="2356484803" sldId="262"/>
        </pc:sldMkLst>
      </pc:sldChg>
      <pc:sldChg chg="new setBg">
        <pc:chgData name="Naomi Greenwood" userId="74e6a2f4-205c-4b5d-92b5-d9aba8e9faaf" providerId="ADAL" clId="{2A16195E-667D-4D92-A222-F1743C326451}" dt="2025-06-27T14:03:19.188" v="255"/>
        <pc:sldMkLst>
          <pc:docMk/>
          <pc:sldMk cId="4127910637" sldId="263"/>
        </pc:sldMkLst>
      </pc:sldChg>
      <pc:sldChg chg="new setBg">
        <pc:chgData name="Naomi Greenwood" userId="74e6a2f4-205c-4b5d-92b5-d9aba8e9faaf" providerId="ADAL" clId="{2A16195E-667D-4D92-A222-F1743C326451}" dt="2025-06-27T12:56:19.239" v="15"/>
        <pc:sldMkLst>
          <pc:docMk/>
          <pc:sldMk cId="1811460882" sldId="264"/>
        </pc:sldMkLst>
      </pc:sldChg>
      <pc:sldChg chg="new setBg">
        <pc:chgData name="Naomi Greenwood" userId="74e6a2f4-205c-4b5d-92b5-d9aba8e9faaf" providerId="ADAL" clId="{2A16195E-667D-4D92-A222-F1743C326451}" dt="2025-06-27T12:56:32.924" v="19"/>
        <pc:sldMkLst>
          <pc:docMk/>
          <pc:sldMk cId="733901330" sldId="265"/>
        </pc:sldMkLst>
      </pc:sldChg>
      <pc:sldChg chg="new setBg">
        <pc:chgData name="Naomi Greenwood" userId="74e6a2f4-205c-4b5d-92b5-d9aba8e9faaf" providerId="ADAL" clId="{2A16195E-667D-4D92-A222-F1743C326451}" dt="2025-06-27T12:56:47.525" v="23"/>
        <pc:sldMkLst>
          <pc:docMk/>
          <pc:sldMk cId="463958701" sldId="266"/>
        </pc:sldMkLst>
      </pc:sldChg>
      <pc:sldChg chg="new setBg">
        <pc:chgData name="Naomi Greenwood" userId="74e6a2f4-205c-4b5d-92b5-d9aba8e9faaf" providerId="ADAL" clId="{2A16195E-667D-4D92-A222-F1743C326451}" dt="2025-06-27T12:57:06.720" v="27"/>
        <pc:sldMkLst>
          <pc:docMk/>
          <pc:sldMk cId="3379991392" sldId="267"/>
        </pc:sldMkLst>
      </pc:sldChg>
      <pc:sldChg chg="new setBg">
        <pc:chgData name="Naomi Greenwood" userId="74e6a2f4-205c-4b5d-92b5-d9aba8e9faaf" providerId="ADAL" clId="{2A16195E-667D-4D92-A222-F1743C326451}" dt="2025-06-27T12:57:21.368" v="31"/>
        <pc:sldMkLst>
          <pc:docMk/>
          <pc:sldMk cId="1077973723" sldId="268"/>
        </pc:sldMkLst>
      </pc:sldChg>
      <pc:sldChg chg="new setBg">
        <pc:chgData name="Naomi Greenwood" userId="74e6a2f4-205c-4b5d-92b5-d9aba8e9faaf" providerId="ADAL" clId="{2A16195E-667D-4D92-A222-F1743C326451}" dt="2025-06-27T13:12:17.231" v="241"/>
        <pc:sldMkLst>
          <pc:docMk/>
          <pc:sldMk cId="42323303" sldId="269"/>
        </pc:sldMkLst>
      </pc:sldChg>
      <pc:sldChg chg="new setBg">
        <pc:chgData name="Naomi Greenwood" userId="74e6a2f4-205c-4b5d-92b5-d9aba8e9faaf" providerId="ADAL" clId="{2A16195E-667D-4D92-A222-F1743C326451}" dt="2025-06-27T13:12:41.592" v="243"/>
        <pc:sldMkLst>
          <pc:docMk/>
          <pc:sldMk cId="1421872181" sldId="270"/>
        </pc:sldMkLst>
      </pc:sldChg>
      <pc:sldChg chg="new setBg">
        <pc:chgData name="Naomi Greenwood" userId="74e6a2f4-205c-4b5d-92b5-d9aba8e9faaf" providerId="ADAL" clId="{2A16195E-667D-4D92-A222-F1743C326451}" dt="2025-06-27T13:12:51.058" v="245"/>
        <pc:sldMkLst>
          <pc:docMk/>
          <pc:sldMk cId="1194101340" sldId="271"/>
        </pc:sldMkLst>
      </pc:sldChg>
      <pc:sldChg chg="new setBg">
        <pc:chgData name="Naomi Greenwood" userId="74e6a2f4-205c-4b5d-92b5-d9aba8e9faaf" providerId="ADAL" clId="{2A16195E-667D-4D92-A222-F1743C326451}" dt="2025-06-27T13:12:58.754" v="247"/>
        <pc:sldMkLst>
          <pc:docMk/>
          <pc:sldMk cId="3166346919" sldId="272"/>
        </pc:sldMkLst>
      </pc:sldChg>
      <pc:sldChg chg="new ord setBg">
        <pc:chgData name="Naomi Greenwood" userId="74e6a2f4-205c-4b5d-92b5-d9aba8e9faaf" providerId="ADAL" clId="{2A16195E-667D-4D92-A222-F1743C326451}" dt="2025-06-27T14:03:42.734" v="259"/>
        <pc:sldMkLst>
          <pc:docMk/>
          <pc:sldMk cId="3561025074" sldId="273"/>
        </pc:sldMkLst>
      </pc:sldChg>
      <pc:sldChg chg="new setBg">
        <pc:chgData name="Naomi Greenwood" userId="74e6a2f4-205c-4b5d-92b5-d9aba8e9faaf" providerId="ADAL" clId="{2A16195E-667D-4D92-A222-F1743C326451}" dt="2025-06-27T13:00:21.998" v="55"/>
        <pc:sldMkLst>
          <pc:docMk/>
          <pc:sldMk cId="2771369407" sldId="274"/>
        </pc:sldMkLst>
      </pc:sldChg>
      <pc:sldChg chg="new setBg">
        <pc:chgData name="Naomi Greenwood" userId="74e6a2f4-205c-4b5d-92b5-d9aba8e9faaf" providerId="ADAL" clId="{2A16195E-667D-4D92-A222-F1743C326451}" dt="2025-06-27T13:00:39.161" v="59"/>
        <pc:sldMkLst>
          <pc:docMk/>
          <pc:sldMk cId="2620369059" sldId="275"/>
        </pc:sldMkLst>
      </pc:sldChg>
      <pc:sldChg chg="new setBg">
        <pc:chgData name="Naomi Greenwood" userId="74e6a2f4-205c-4b5d-92b5-d9aba8e9faaf" providerId="ADAL" clId="{2A16195E-667D-4D92-A222-F1743C326451}" dt="2025-06-27T13:00:57.882" v="63"/>
        <pc:sldMkLst>
          <pc:docMk/>
          <pc:sldMk cId="3219938802" sldId="276"/>
        </pc:sldMkLst>
      </pc:sldChg>
      <pc:sldChg chg="new setBg">
        <pc:chgData name="Naomi Greenwood" userId="74e6a2f4-205c-4b5d-92b5-d9aba8e9faaf" providerId="ADAL" clId="{2A16195E-667D-4D92-A222-F1743C326451}" dt="2025-06-27T13:20:54.214" v="251"/>
        <pc:sldMkLst>
          <pc:docMk/>
          <pc:sldMk cId="3923926434" sldId="277"/>
        </pc:sldMkLst>
      </pc:sldChg>
      <pc:sldChg chg="new setBg">
        <pc:chgData name="Naomi Greenwood" userId="74e6a2f4-205c-4b5d-92b5-d9aba8e9faaf" providerId="ADAL" clId="{2A16195E-667D-4D92-A222-F1743C326451}" dt="2025-06-27T13:21:01.863" v="253"/>
        <pc:sldMkLst>
          <pc:docMk/>
          <pc:sldMk cId="314092752" sldId="278"/>
        </pc:sldMkLst>
      </pc:sldChg>
      <pc:sldChg chg="new ord setBg">
        <pc:chgData name="Naomi Greenwood" userId="74e6a2f4-205c-4b5d-92b5-d9aba8e9faaf" providerId="ADAL" clId="{2A16195E-667D-4D92-A222-F1743C326451}" dt="2025-06-27T14:04:13.283" v="261"/>
        <pc:sldMkLst>
          <pc:docMk/>
          <pc:sldMk cId="1248842279" sldId="279"/>
        </pc:sldMkLst>
      </pc:sldChg>
      <pc:sldChg chg="new setBg">
        <pc:chgData name="Naomi Greenwood" userId="74e6a2f4-205c-4b5d-92b5-d9aba8e9faaf" providerId="ADAL" clId="{2A16195E-667D-4D92-A222-F1743C326451}" dt="2025-06-27T13:02:56.953" v="81"/>
        <pc:sldMkLst>
          <pc:docMk/>
          <pc:sldMk cId="2736212920" sldId="280"/>
        </pc:sldMkLst>
      </pc:sldChg>
      <pc:sldChg chg="new setBg">
        <pc:chgData name="Naomi Greenwood" userId="74e6a2f4-205c-4b5d-92b5-d9aba8e9faaf" providerId="ADAL" clId="{2A16195E-667D-4D92-A222-F1743C326451}" dt="2025-06-27T13:03:10.970" v="85"/>
        <pc:sldMkLst>
          <pc:docMk/>
          <pc:sldMk cId="651204048" sldId="281"/>
        </pc:sldMkLst>
      </pc:sldChg>
      <pc:sldChg chg="addSp modSp new mod setBg">
        <pc:chgData name="Naomi Greenwood" userId="74e6a2f4-205c-4b5d-92b5-d9aba8e9faaf" providerId="ADAL" clId="{2A16195E-667D-4D92-A222-F1743C326451}" dt="2025-06-27T13:07:33.946" v="239" actId="1076"/>
        <pc:sldMkLst>
          <pc:docMk/>
          <pc:sldMk cId="3651420113" sldId="282"/>
        </pc:sldMkLst>
        <pc:spChg chg="add mod">
          <ac:chgData name="Naomi Greenwood" userId="74e6a2f4-205c-4b5d-92b5-d9aba8e9faaf" providerId="ADAL" clId="{2A16195E-667D-4D92-A222-F1743C326451}" dt="2025-06-27T13:07:33.946" v="239" actId="1076"/>
          <ac:spMkLst>
            <pc:docMk/>
            <pc:sldMk cId="3651420113" sldId="282"/>
            <ac:spMk id="2" creationId="{6C12308E-C7C8-BDEA-520C-AC9367A6DC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DDC4-7B92-4502-A693-79177A263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661-DB47-0C8E-F78F-B9668367C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E3E13-2FD1-5FE8-A3F6-9801C32B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2BFA-EB59-4199-8CA8-F25B1B12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8C0E1-AB37-2764-2177-371D62C3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2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3488-06C1-54DC-BC11-4AA5A676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EB538-06AF-48CE-96E3-ADA847D3A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1E290-FF7E-EE31-CB33-74E171F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B9F21-E5DF-83AC-AD76-9B27B3FB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5BB26-BB71-3CF3-9C47-21C38E15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6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08285-871D-802A-3F65-D9BEAB737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3DD36-4078-6C86-6A07-26F8AAC8C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5808D-FCD3-A2BC-1A69-4ECEFEE7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E3B3F-EA1F-8690-8E1E-92C7A16A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CCC5A-ACBC-A22F-5192-D295199F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8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42D4-4EA7-B2A2-EA40-8FD54E50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81DDD-6D62-3955-A61E-53D22404F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AFE4F-37DD-F091-85A9-2AE3E5D6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2441C-A49D-6958-08FA-00A92B29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93870-9DBA-F52B-ED98-90F563CC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5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22B9-6D6E-B5C5-6801-9F2224E5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BFB21-7ABB-AA8A-C531-47FE550D5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6AF22-467C-6EF0-5A41-5F338480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8AF9-39E9-2DD2-4F31-3DFBCD7A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794A2-9B0E-3F9A-9277-88670C98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8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F3A5-6DE1-255B-37AE-A61E295F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BBCC-D228-EC9B-62F0-CAA5D0CD5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BD09C-BD94-1184-E253-E2D63503F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A02F2-B6A9-E1C3-2D13-1323CDF8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6EB19-E1F5-4233-4059-9116C2D4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45919-CD07-700B-38B0-1C8A8DBB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0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B3AB-51D0-E24E-26E7-1673E1E4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B34AF-6495-9E60-6827-9869B6415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1772D-EF27-46D3-D28D-5DFF52F61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0466F-E455-2C66-1A66-1A6930162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B893F-D1C9-D80C-B075-3932A668C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CA600-F477-9D8F-6201-872B8B53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A9340-5AB8-AD7D-6198-48306D72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E454F-E23D-8EB2-3374-499E7A04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83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B8A6-CCA4-DEAA-84D7-7F8E49A7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66E1F-6D7E-1C51-F012-A015A6A6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DA5E0-D431-6C02-EFBB-A2C40D7A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DAF38-2BD7-C447-A857-D8C15937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3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722E5-EA4B-420D-1835-D5D77479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7C568-A69D-EC4E-74B1-A6F10A27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53C1D-F0F7-8F51-3AB7-4E9438B5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7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2C00-D3D4-8582-7CC3-CA217AE3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85470-1EE9-E561-5E71-EA2122D3D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8D166-AF7F-9313-DAE2-B90E624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0AA5-A95D-0556-C9F5-0ECA3245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0AF04-C4DC-8AB1-0BC2-2368085E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1E798-172A-0566-10F2-84F3D581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59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6764-2E66-C3E2-F6C4-4099970D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4F548-8A4B-DB3D-B7FB-91F79A8E9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1CF90-8694-92F0-25A9-375A5E90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E7D85-469A-E830-BC45-F961BC8C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CB28C-8C10-DFDA-7BF0-88D6F8A9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3285E-3D7E-BEC9-0711-73EBE40A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0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CA31B-99D6-5492-BD7E-B05B79A9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CA290-2FFA-6E80-268A-0C83EE63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5F64E-9875-7A1B-1D61-FDE729F58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7D1797-F852-4FF8-BF9E-7C7F0E03A36C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0248B-221F-8E1B-F4D3-D01FFB3E3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33AC9-D9F1-FBB7-2468-FACD475F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88402-5589-4A9F-B070-E46E65644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70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3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95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99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97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7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10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34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36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36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02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762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8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926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84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92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212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204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2308E-C7C8-BDEA-520C-AC9367A6DCCF}"/>
              </a:ext>
            </a:extLst>
          </p:cNvPr>
          <p:cNvSpPr txBox="1"/>
          <p:nvPr/>
        </p:nvSpPr>
        <p:spPr>
          <a:xfrm>
            <a:off x="3932903" y="2151727"/>
            <a:ext cx="43261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Bonus Slide!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Feel free to use, adapt and tailor to the people you are speaking to.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The logos are fixed.</a:t>
            </a:r>
          </a:p>
        </p:txBody>
      </p:sp>
    </p:spTree>
    <p:extLst>
      <p:ext uri="{BB962C8B-B14F-4D97-AF65-F5344CB8AC3E}">
        <p14:creationId xmlns:p14="http://schemas.microsoft.com/office/powerpoint/2010/main" val="365142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63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21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99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8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91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6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90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7207ff-4a40-44e0-8a30-4697b66eb2a3" xsi:nil="true"/>
    <lcf76f155ced4ddcb4097134ff3c332f xmlns="a5729e16-9392-47d8-ab9b-460dbe27fcb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22C90FD486E4A9C533B8E7E2779D9" ma:contentTypeVersion="20" ma:contentTypeDescription="Create a new document." ma:contentTypeScope="" ma:versionID="d69c4b2c297b4dcb3cb6ce80a054e132">
  <xsd:schema xmlns:xsd="http://www.w3.org/2001/XMLSchema" xmlns:xs="http://www.w3.org/2001/XMLSchema" xmlns:p="http://schemas.microsoft.com/office/2006/metadata/properties" xmlns:ns2="3b8a7f33-1c80-481b-a58b-649100b5f50b" xmlns:ns3="a5729e16-9392-47d8-ab9b-460dbe27fcb4" xmlns:ns4="237207ff-4a40-44e0-8a30-4697b66eb2a3" targetNamespace="http://schemas.microsoft.com/office/2006/metadata/properties" ma:root="true" ma:fieldsID="ea57d8639f5bf13fb801fc65a9300045" ns2:_="" ns3:_="" ns4:_="">
    <xsd:import namespace="3b8a7f33-1c80-481b-a58b-649100b5f50b"/>
    <xsd:import namespace="a5729e16-9392-47d8-ab9b-460dbe27fcb4"/>
    <xsd:import namespace="237207ff-4a40-44e0-8a30-4697b66eb2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a7f33-1c80-481b-a58b-649100b5f5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29e16-9392-47d8-ab9b-460dbe27f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cb87ebb-8367-4ed0-869c-afdb8548b3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207ff-4a40-44e0-8a30-4697b66eb2a3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d9378d3-7913-48b3-9b88-01b08c235d64}" ma:internalName="TaxCatchAll" ma:showField="CatchAllData" ma:web="237207ff-4a40-44e0-8a30-4697b66eb2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834AE2-55BA-4195-8140-3F85F70896C4}">
  <ds:schemaRefs>
    <ds:schemaRef ds:uri="http://schemas.microsoft.com/office/2006/metadata/properties"/>
    <ds:schemaRef ds:uri="http://schemas.microsoft.com/office/infopath/2007/PartnerControls"/>
    <ds:schemaRef ds:uri="237207ff-4a40-44e0-8a30-4697b66eb2a3"/>
    <ds:schemaRef ds:uri="a5729e16-9392-47d8-ab9b-460dbe27fcb4"/>
  </ds:schemaRefs>
</ds:datastoreItem>
</file>

<file path=customXml/itemProps2.xml><?xml version="1.0" encoding="utf-8"?>
<ds:datastoreItem xmlns:ds="http://schemas.openxmlformats.org/officeDocument/2006/customXml" ds:itemID="{508BA95A-8917-47C1-AA77-A0609C8D97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752AF4-2274-470D-912E-BB2CEAF3E0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8a7f33-1c80-481b-a58b-649100b5f50b"/>
    <ds:schemaRef ds:uri="a5729e16-9392-47d8-ab9b-460dbe27fcb4"/>
    <ds:schemaRef ds:uri="237207ff-4a40-44e0-8a30-4697b66eb2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Widescreen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Greenwood</dc:creator>
  <cp:lastModifiedBy>Naomi Greenwood</cp:lastModifiedBy>
  <cp:revision>1</cp:revision>
  <dcterms:created xsi:type="dcterms:W3CDTF">2025-06-27T12:47:23Z</dcterms:created>
  <dcterms:modified xsi:type="dcterms:W3CDTF">2025-06-27T14:04:23Z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0x010100E4222C90FD486E4A9C533B8E7E2779D9</vt:lpwstr>
  </property>
</Properties>
</file>